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190251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09:32 UTC</a:t>
            </a:r>
          </a:p>
          <a:p>
            <a:r>
              <a:rPr lang="en-US" dirty="0"/>
              <a:t>Analysis Packet ID: 20260426T093210Z-51af61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