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161377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20260426T142206Z-abd3ad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