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160146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20260426T064412Z-726544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