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20260426T190855Z-0e9b3f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