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150177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20260426T115626Z-c5fc62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