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150165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20260426T120540Z-84edbe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