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20260426T141237Z-f99693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