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110225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20260427T000444Z-3b8970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