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110184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20260426T080952Z-f7374a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