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110161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20260426T064404Z-eaeb3f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