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20260426T052718Z-6c3c53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