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103038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20260426T172459Z-d46718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