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102030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20260426T142225Z-b65c74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