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090011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20260426T142230Z-8c3695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