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20260426T202947Z-a8e6d5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