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050589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20260426T104103Z-4a21ad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