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050283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20260426T135555Z-00c519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