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20260426T125051Z-46d43e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