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20260426T124924Z-2d3d9b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