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20260426T142238Z-5a019d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